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e8d65e88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e8d65e8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e8d65e886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e8d65e886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41fd63f8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41fd63f8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cadab2a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cadab2a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342907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342907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41fd63f8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41fd63f8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41fd63f8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941fd63f8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42e99d51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42e99d51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42e99d51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42e99d51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41fd63f8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941fd63f8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5b9dcfa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5b9dcfa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5b9dcfa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5b9dcfa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b6d7fcab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b6d7fcab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42e99d51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42e99d51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942e99d51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942e99d51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42e99d51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942e99d51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24783f93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24783f93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24783f93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24783f93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e7ce53bf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e7ce53bf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cadab2a3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cadab2a3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b6d7fcab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b6d7fcab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cadab2a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cadab2a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24783f937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24783f937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42e99d51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42e99d51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cadab2a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cadab2a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hyperlink" Target="http://drive.google.com/file/d/1-TvXzuCuyFHRPyZbTmi4pMRAPu7429NZ/view" TargetMode="External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ROoMWr5R3Wc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lMZp_57o84Y" TargetMode="External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ebCZaoPpOsU" TargetMode="External"/><Relationship Id="rId4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GbKheuXrkR0" TargetMode="External"/><Relationship Id="rId4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sXCeR2Ux5vw" TargetMode="External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ebCZaoPpOsU" TargetMode="External"/><Relationship Id="rId4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fouxu54Q-xE" TargetMode="External"/><Relationship Id="rId4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hyperlink" Target="http://drive.google.com/file/d/1ZdbN814WnvN0ka_69lj_5mMec8YbIZnQ/view" TargetMode="External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VER5AVKtKGwSBFjeVFVwpMUFLJAwSlkT/view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12.jpg"/><Relationship Id="rId10" Type="http://schemas.openxmlformats.org/officeDocument/2006/relationships/image" Target="../media/image9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hyperlink" Target="http://drive.google.com/file/d/1er0TER_2HGbF0Zq-I4jierhrVr_prHdz/view" TargetMode="External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TVuS0m9nYy8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30536" l="0" r="0" t="0"/>
          <a:stretch/>
        </p:blipFill>
        <p:spPr>
          <a:xfrm>
            <a:off x="2240425" y="2755800"/>
            <a:ext cx="5386776" cy="191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 title="hardware 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0" y="1890650"/>
            <a:ext cx="3887276" cy="21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5594" l="28510" r="30801" t="10016"/>
          <a:stretch/>
        </p:blipFill>
        <p:spPr>
          <a:xfrm>
            <a:off x="542475" y="1969025"/>
            <a:ext cx="2057976" cy="24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 b="0" l="39878" r="15846" t="10152"/>
          <a:stretch/>
        </p:blipFill>
        <p:spPr>
          <a:xfrm>
            <a:off x="3567400" y="1875675"/>
            <a:ext cx="2009198" cy="22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6">
            <a:alphaModFix/>
          </a:blip>
          <a:srcRect b="0" l="31309" r="24525" t="0"/>
          <a:stretch/>
        </p:blipFill>
        <p:spPr>
          <a:xfrm>
            <a:off x="6710675" y="1828350"/>
            <a:ext cx="1837824" cy="23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 title="doorlock insta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 title="sensor insta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9" title="window senso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 title="Mobile Recor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62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4"/>
          <p:cNvGrpSpPr/>
          <p:nvPr/>
        </p:nvGrpSpPr>
        <p:grpSpPr>
          <a:xfrm>
            <a:off x="7389635" y="744570"/>
            <a:ext cx="1603850" cy="1250054"/>
            <a:chOff x="5305625" y="2094000"/>
            <a:chExt cx="3568075" cy="2850750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1875" y="3560925"/>
              <a:ext cx="2071825" cy="13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/>
            <p:nvPr/>
          </p:nvSpPr>
          <p:spPr>
            <a:xfrm flipH="1">
              <a:off x="5305625" y="2094000"/>
              <a:ext cx="2803500" cy="1639200"/>
            </a:xfrm>
            <a:prstGeom prst="cloud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5">
              <a:alphaModFix/>
            </a:blip>
            <a:srcRect b="6490" l="0" r="0" t="-6490"/>
            <a:stretch/>
          </p:blipFill>
          <p:spPr>
            <a:xfrm>
              <a:off x="5646850" y="2282603"/>
              <a:ext cx="944725" cy="831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93675" y="2608217"/>
              <a:ext cx="944725" cy="73140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" name="Google Shape;69;p14"/>
            <p:cNvCxnSpPr/>
            <p:nvPr/>
          </p:nvCxnSpPr>
          <p:spPr>
            <a:xfrm flipH="1">
              <a:off x="6464025" y="2444325"/>
              <a:ext cx="370800" cy="9036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725" y="1152477"/>
            <a:ext cx="6762101" cy="36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 title="door lock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15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5" title="window senso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 title="flame sensor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51" y="0"/>
            <a:ext cx="6857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 title="flamesensordemo.wm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550" y="1017724"/>
            <a:ext cx="5263033" cy="39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 title="MobileApp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850" y="0"/>
            <a:ext cx="6858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5210" l="11363" r="0" t="15241"/>
          <a:stretch/>
        </p:blipFill>
        <p:spPr>
          <a:xfrm>
            <a:off x="2657574" y="3236017"/>
            <a:ext cx="1578279" cy="99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307" y="3524411"/>
            <a:ext cx="237413" cy="31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6">
            <a:alphaModFix/>
          </a:blip>
          <a:srcRect b="4759" l="15845" r="6671" t="6280"/>
          <a:stretch/>
        </p:blipFill>
        <p:spPr>
          <a:xfrm>
            <a:off x="6184709" y="3210554"/>
            <a:ext cx="1128220" cy="126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8641" y="1272775"/>
            <a:ext cx="1179277" cy="62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8">
            <a:alphaModFix/>
          </a:blip>
          <a:srcRect b="16216" l="8653" r="6095" t="20435"/>
          <a:stretch/>
        </p:blipFill>
        <p:spPr>
          <a:xfrm>
            <a:off x="6259730" y="1418478"/>
            <a:ext cx="1507995" cy="54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43949" y="1518282"/>
            <a:ext cx="913629" cy="54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10">
            <a:alphaModFix/>
          </a:blip>
          <a:srcRect b="8157" l="0" r="0" t="10587"/>
          <a:stretch/>
        </p:blipFill>
        <p:spPr>
          <a:xfrm>
            <a:off x="647275" y="1449243"/>
            <a:ext cx="487581" cy="5466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5812950" y="1534268"/>
            <a:ext cx="371700" cy="3159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7"/>
          <p:cNvCxnSpPr/>
          <p:nvPr/>
        </p:nvCxnSpPr>
        <p:spPr>
          <a:xfrm>
            <a:off x="5477829" y="2031930"/>
            <a:ext cx="960900" cy="111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 flipH="1" rot="10800000">
            <a:off x="4036863" y="2010310"/>
            <a:ext cx="927300" cy="11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2388735" y="2260611"/>
            <a:ext cx="703500" cy="8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2495365" y="2206305"/>
            <a:ext cx="714900" cy="80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7"/>
          <p:cNvSpPr txBox="1"/>
          <p:nvPr/>
        </p:nvSpPr>
        <p:spPr>
          <a:xfrm>
            <a:off x="2548500" y="4168374"/>
            <a:ext cx="17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Fire sensor unit with ESP32 </a:t>
            </a:r>
            <a:endParaRPr b="1" sz="1100"/>
          </a:p>
        </p:txBody>
      </p:sp>
      <p:cxnSp>
        <p:nvCxnSpPr>
          <p:cNvPr id="102" name="Google Shape;102;p17"/>
          <p:cNvCxnSpPr/>
          <p:nvPr/>
        </p:nvCxnSpPr>
        <p:spPr>
          <a:xfrm>
            <a:off x="1253517" y="1692278"/>
            <a:ext cx="37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/>
          <p:nvPr/>
        </p:nvCxnSpPr>
        <p:spPr>
          <a:xfrm rot="10800000">
            <a:off x="1253576" y="1752818"/>
            <a:ext cx="37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7"/>
          <p:cNvSpPr txBox="1"/>
          <p:nvPr/>
        </p:nvSpPr>
        <p:spPr>
          <a:xfrm>
            <a:off x="1478993" y="2559610"/>
            <a:ext cx="123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Update status of sensor</a:t>
            </a:r>
            <a:endParaRPr b="1" sz="1000"/>
          </a:p>
        </p:txBody>
      </p:sp>
      <p:sp>
        <p:nvSpPr>
          <p:cNvPr id="105" name="Google Shape;105;p17"/>
          <p:cNvSpPr txBox="1"/>
          <p:nvPr/>
        </p:nvSpPr>
        <p:spPr>
          <a:xfrm>
            <a:off x="2657574" y="2064892"/>
            <a:ext cx="123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Check the Mode (Home/Away)</a:t>
            </a:r>
            <a:endParaRPr b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title="New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 title="web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425" y="31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